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302" r:id="rId11"/>
    <p:sldId id="272" r:id="rId12"/>
    <p:sldId id="297" r:id="rId13"/>
    <p:sldId id="290" r:id="rId14"/>
    <p:sldId id="261" r:id="rId15"/>
    <p:sldId id="257" r:id="rId16"/>
    <p:sldId id="264" r:id="rId17"/>
    <p:sldId id="270" r:id="rId18"/>
    <p:sldId id="267" r:id="rId19"/>
    <p:sldId id="280" r:id="rId20"/>
    <p:sldId id="258" r:id="rId21"/>
    <p:sldId id="273" r:id="rId22"/>
    <p:sldId id="291" r:id="rId23"/>
    <p:sldId id="274" r:id="rId24"/>
    <p:sldId id="275" r:id="rId25"/>
    <p:sldId id="292" r:id="rId26"/>
    <p:sldId id="278" r:id="rId27"/>
    <p:sldId id="279" r:id="rId28"/>
    <p:sldId id="287" r:id="rId29"/>
    <p:sldId id="288" r:id="rId30"/>
    <p:sldId id="303" r:id="rId31"/>
    <p:sldId id="289" r:id="rId32"/>
    <p:sldId id="262" r:id="rId33"/>
    <p:sldId id="276" r:id="rId34"/>
    <p:sldId id="301" r:id="rId35"/>
    <p:sldId id="294" r:id="rId36"/>
    <p:sldId id="304" r:id="rId37"/>
    <p:sldId id="305" r:id="rId38"/>
    <p:sldId id="295" r:id="rId39"/>
    <p:sldId id="296"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8C0DAFF5-65DA-45B2-81F1-1BCDCE695265}" srcId="{6B43E635-F377-45E2-9B16-136B00B9D626}" destId="{A80DAC7C-F885-4948-8630-96E56766B2C5}" srcOrd="1" destOrd="0" parTransId="{1EF69875-E2A1-4C01-9DEC-7E730EB9AA7D}" sibTransId="{2CFA5DD6-550C-4179-9F77-CB303FE65F41}"/>
    <dgm:cxn modelId="{99A635B8-62E6-4295-9128-B4D78CCA5903}" type="presOf" srcId="{A80DAC7C-F885-4948-8630-96E56766B2C5}" destId="{897FE293-ED53-444C-AB17-D2E90837965B}" srcOrd="1" destOrd="0"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42A41A7B-54E3-4DDC-AB12-BA3EF9ADDA48}" type="presOf" srcId="{3C3DAC9E-F22E-4831-A096-7F189E7FA9BE}" destId="{DF8E86AD-C1A7-4CBA-8930-037852A3223F}" srcOrd="0" destOrd="3" presId="urn:microsoft.com/office/officeart/2005/8/layout/venn1"/>
    <dgm:cxn modelId="{469666A7-0CD2-412D-A28F-D2CBAE6DAB9C}" type="presOf" srcId="{A698A08A-C902-439D-B37D-3A071BA3DCC1}" destId="{68053954-07F3-42CA-9F5C-66279C66C79E}" srcOrd="0" destOrd="1" presId="urn:microsoft.com/office/officeart/2005/8/layout/venn1"/>
    <dgm:cxn modelId="{6A369DC4-497C-4233-905A-3B4C3F4D457B}" type="presOf" srcId="{60488FE6-9D15-4286-8546-95328EEFD8EB}" destId="{897FE293-ED53-444C-AB17-D2E90837965B}" srcOrd="1"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F7BF5D0E-B2EA-4C94-AB6B-E87B0547777D}" type="presOf" srcId="{A698A08A-C902-439D-B37D-3A071BA3DCC1}" destId="{897FE293-ED53-444C-AB17-D2E90837965B}" srcOrd="1" destOrd="1"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64747924-6060-4B29-8B3C-7BA7EEBEF42D}" type="presOf" srcId="{9DD32AD6-F21E-4018-BCFC-BE4121B6A3F7}" destId="{AC530205-B78F-44DB-97C3-CDAC987B7C3C}" srcOrd="1" destOrd="2" presId="urn:microsoft.com/office/officeart/2005/8/layout/venn1"/>
    <dgm:cxn modelId="{7591C7B8-DACE-4092-869C-0C3623ADAF0B}" type="presOf" srcId="{A80DAC7C-F885-4948-8630-96E56766B2C5}" destId="{68053954-07F3-42CA-9F5C-66279C66C79E}" srcOrd="0" destOrd="0" presId="urn:microsoft.com/office/officeart/2005/8/layout/venn1"/>
    <dgm:cxn modelId="{62FA3608-A5B7-4741-8E82-1563CFDDC7A1}" type="presOf" srcId="{D44497D1-EE96-45CB-90EB-41B1F52C2FED}" destId="{AC530205-B78F-44DB-97C3-CDAC987B7C3C}" srcOrd="1" destOrd="1"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9FFB87D5-4420-4DDA-A308-F3FA8351BCC9}" srcId="{6B43E635-F377-45E2-9B16-136B00B9D626}" destId="{25336BAB-1AA0-43F4-B626-A89CF802C2F7}" srcOrd="0" destOrd="0" parTransId="{32BE9D1F-7A77-4631-9949-59697E7024E8}" sibTransId="{0140F450-48D8-4A54-B76C-612A94DCD8EC}"/>
    <dgm:cxn modelId="{674259BA-28E3-460A-BB7F-DCD08E2FEF71}" type="presOf" srcId="{E2599EA8-BA7F-416B-B767-08524A04E57D}" destId="{897FE293-ED53-444C-AB17-D2E90837965B}" srcOrd="1" destOrd="4" presId="urn:microsoft.com/office/officeart/2005/8/layout/venn1"/>
    <dgm:cxn modelId="{DE571BF7-4FC8-46B0-BF4A-AE51765D4BD7}" type="presOf" srcId="{25336BAB-1AA0-43F4-B626-A89CF802C2F7}" destId="{DF8E86AD-C1A7-4CBA-8930-037852A3223F}"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90444D99-61F2-4B3E-AE87-9E16EA70FFC3}" type="presOf" srcId="{A5AC696C-EAAF-4316-8994-941BE51EC245}" destId="{897FE293-ED53-444C-AB17-D2E90837965B}" srcOrd="1" destOrd="3" presId="urn:microsoft.com/office/officeart/2005/8/layout/venn1"/>
    <dgm:cxn modelId="{54947CBB-9D6D-43E2-B4BC-D740C700CCB9}" type="presOf" srcId="{114C2B13-1183-4ADB-B5FD-085ACCB32DC8}" destId="{AC530205-B78F-44DB-97C3-CDAC987B7C3C}" srcOrd="1" destOrd="4" presId="urn:microsoft.com/office/officeart/2005/8/layout/venn1"/>
    <dgm:cxn modelId="{A78C4505-C941-409A-8B12-B0C9D4CC64D9}" type="presOf" srcId="{60488FE6-9D15-4286-8546-95328EEFD8EB}" destId="{68053954-07F3-42CA-9F5C-66279C66C79E}" srcOrd="0" destOrd="2" presId="urn:microsoft.com/office/officeart/2005/8/layout/venn1"/>
    <dgm:cxn modelId="{B6296552-095F-499A-8956-A35C906A7797}" type="presOf" srcId="{25336BAB-1AA0-43F4-B626-A89CF802C2F7}" destId="{AC530205-B78F-44DB-97C3-CDAC987B7C3C}" srcOrd="1" destOrd="0" presId="urn:microsoft.com/office/officeart/2005/8/layout/venn1"/>
    <dgm:cxn modelId="{27D91EF1-574F-491A-B192-353DE47168BA}" type="presOf" srcId="{A5AC696C-EAAF-4316-8994-941BE51EC245}" destId="{68053954-07F3-42CA-9F5C-66279C66C79E}" srcOrd="0" destOrd="3" presId="urn:microsoft.com/office/officeart/2005/8/layout/venn1"/>
    <dgm:cxn modelId="{9605114C-E5D2-4072-B631-8DBD988A27B8}" type="presOf" srcId="{9DD32AD6-F21E-4018-BCFC-BE4121B6A3F7}" destId="{DF8E86AD-C1A7-4CBA-8930-037852A3223F}" srcOrd="0" destOrd="2" presId="urn:microsoft.com/office/officeart/2005/8/layout/venn1"/>
    <dgm:cxn modelId="{B5034D01-104D-4738-961B-32D3FEFBA963}" type="presOf" srcId="{675F44C2-89E9-479A-B8A2-BD0A0E5FFA3E}" destId="{68053954-07F3-42CA-9F5C-66279C66C79E}" srcOrd="0" destOrd="5"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80C8EF9A-FCAA-482B-8E8B-C7C814D917C1}" srcId="{A80DAC7C-F885-4948-8630-96E56766B2C5}" destId="{E2599EA8-BA7F-416B-B767-08524A04E57D}" srcOrd="3" destOrd="0" parTransId="{45F3BCE9-C043-4B3A-8E19-9CB6BFBEABB6}" sibTransId="{024EA702-3F5C-433A-8462-CD8DE5CDE523}"/>
    <dgm:cxn modelId="{75F371F2-B281-4471-B697-F891D5DD35A6}" type="presOf" srcId="{675F44C2-89E9-479A-B8A2-BD0A0E5FFA3E}" destId="{897FE293-ED53-444C-AB17-D2E90837965B}" srcOrd="1" destOrd="5" presId="urn:microsoft.com/office/officeart/2005/8/layout/venn1"/>
    <dgm:cxn modelId="{99B64E08-A66A-45DE-AF16-5B1D0A537F80}" type="presOf" srcId="{6B43E635-F377-45E2-9B16-136B00B9D626}" destId="{B674317A-B668-4D1E-BF1F-988B1FD415A9}" srcOrd="0" destOrd="0" presId="urn:microsoft.com/office/officeart/2005/8/layout/venn1"/>
    <dgm:cxn modelId="{31082799-C8AB-4E22-97B0-6C8DB2DC7FD1}" type="presOf" srcId="{D44497D1-EE96-45CB-90EB-41B1F52C2FED}" destId="{DF8E86AD-C1A7-4CBA-8930-037852A3223F}" srcOrd="0" destOrd="1"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06E19DB9-A4B2-4DEB-BAA4-7902B18A8669}" type="presOf" srcId="{E2599EA8-BA7F-416B-B767-08524A04E57D}" destId="{68053954-07F3-42CA-9F5C-66279C66C79E}" srcOrd="0" destOrd="4"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10/17/2013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10/17/2013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xmlns=""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xmlns="" val="509697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xmlns="" val="267832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xmlns="" val="2278610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xmlns="" val="2030176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xmlns="" val="23815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xmlns="" val="60175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p>
          <a:p>
            <a:r>
              <a:rPr lang="en-US" sz="2400" dirty="0" smtClean="0"/>
              <a:t>Lunge </a:t>
            </a:r>
          </a:p>
          <a:p>
            <a:pPr lvl="1"/>
            <a:r>
              <a:rPr lang="en-US" dirty="0" smtClean="0"/>
              <a:t>Stun effect</a:t>
            </a:r>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Bleed effect</a:t>
            </a:r>
            <a:endParaRPr lang="en-US" dirty="0"/>
          </a:p>
          <a:p>
            <a:r>
              <a:rPr lang="en-US" sz="2400" dirty="0"/>
              <a:t>War </a:t>
            </a:r>
            <a:r>
              <a:rPr lang="en-US" sz="2400" dirty="0" smtClean="0"/>
              <a:t>Cry</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xmlns=""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Shot </a:t>
            </a:r>
          </a:p>
          <a:p>
            <a:r>
              <a:rPr lang="en-US" sz="2600" dirty="0" smtClean="0"/>
              <a:t>Stun 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xmlns="" val="642397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Syphon </a:t>
            </a:r>
            <a:endParaRPr lang="en-US" sz="2400" dirty="0"/>
          </a:p>
          <a:p>
            <a:pPr lvl="1"/>
            <a:r>
              <a:rPr lang="en-US" sz="2000" dirty="0" smtClean="0"/>
              <a:t>Returns half health</a:t>
            </a:r>
          </a:p>
          <a:p>
            <a:r>
              <a:rPr lang="en-US" sz="2400" dirty="0" smtClean="0"/>
              <a:t>Revive </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xmlns=""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xmlns="" val="65575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xmlns=""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xmlns="" val="45782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xmlns="" val="1476739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xmlns="" val="460069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xmlns="" val="338198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xmlns="" val="78217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xmlns="" val="184135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xmlns="" val="1670477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1-23.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xmlns="" val="324271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3-31.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xmlns="" val="513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xmlns=""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344224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xmlns="" val="2941280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xmlns="" val="1591934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xmlns="" val="3042695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xmlns=""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xmlns="" val="2615791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xmlns="" val="2755684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err="1"/>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xmlns="" val="261343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xmlns="" val="132921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xmlns=""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xmlns=""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xmlns=""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xmlns=""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xmlns=""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xmlns=""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xmlns=""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xmlns=""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642</TotalTime>
  <Words>792</Words>
  <Application>Microsoft Office PowerPoint</Application>
  <PresentationFormat>On-screen Show (4:3)</PresentationFormat>
  <Paragraphs>252</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Q&amp;A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vince</cp:lastModifiedBy>
  <cp:revision>56</cp:revision>
  <dcterms:created xsi:type="dcterms:W3CDTF">2013-07-16T04:11:54Z</dcterms:created>
  <dcterms:modified xsi:type="dcterms:W3CDTF">2013-10-17T21:32:06Z</dcterms:modified>
</cp:coreProperties>
</file>